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33"/>
  </p:normalViewPr>
  <p:slideViewPr>
    <p:cSldViewPr snapToGrid="0" snapToObjects="1">
      <p:cViewPr varScale="1">
        <p:scale>
          <a:sx n="90" d="100"/>
          <a:sy n="90" d="100"/>
        </p:scale>
        <p:origin x="89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B33BB18-FE57-9F4D-A89B-0F0C7CFA6A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92EB003-44A5-364E-9B96-1A214568E1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F898589-CE29-DD47-8047-3C57FC0246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FFFA8-BAD9-C643-BB10-C74A3A520F4A}" type="datetimeFigureOut">
              <a:rPr lang="fr-FR" smtClean="0"/>
              <a:t>25/06/2025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56BDE79-F70F-C145-A571-E1E43EC22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AE63C26-F1D8-7E45-B5ED-40690E2FF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4E2E0-9D40-5445-85E5-F99BBD0A94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1996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DBDD323-AFBA-9947-B55E-941D7F0829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0657471-0BE3-DD48-96C4-FB01522E1E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3557B92-8808-2248-8541-0B868599F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FFFA8-BAD9-C643-BB10-C74A3A520F4A}" type="datetimeFigureOut">
              <a:rPr lang="fr-FR" smtClean="0"/>
              <a:t>25/06/2025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7188638-891D-4143-920D-721A2BF07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950092A-8B63-D24F-A589-95A5DB0C4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4E2E0-9D40-5445-85E5-F99BBD0A94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588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E01F504A-28E6-6D48-9483-37B69536E7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6B35DDA-272F-4F43-AFED-9939387DE1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38532CA-DC62-0945-806E-6D488383F6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FFFA8-BAD9-C643-BB10-C74A3A520F4A}" type="datetimeFigureOut">
              <a:rPr lang="fr-FR" smtClean="0"/>
              <a:t>25/06/2025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1F67E5E-1172-D74C-98DF-70D0ECE1A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5EF2B11-3645-5946-A50B-0D200E93C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4E2E0-9D40-5445-85E5-F99BBD0A94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7294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3835B93-485E-5B41-8AA9-D0E8747E4B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B803E8C-5041-2447-912C-C454F4FD41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2B83F54-07FA-8B48-846D-224B1079E0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FFFA8-BAD9-C643-BB10-C74A3A520F4A}" type="datetimeFigureOut">
              <a:rPr lang="fr-FR" smtClean="0"/>
              <a:t>25/06/2025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4757985-A3BB-7C4C-848A-A77CB6C00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4AF0AD4-7679-324E-8896-EAABF8F1D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4E2E0-9D40-5445-85E5-F99BBD0A94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3838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860D95D-5B2C-4C48-BC61-87C9FB7858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87EB01C-DB19-6B44-8FF0-3FD220A564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EC99464-3051-D147-8BE3-CB0DC93CA2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FFFA8-BAD9-C643-BB10-C74A3A520F4A}" type="datetimeFigureOut">
              <a:rPr lang="fr-FR" smtClean="0"/>
              <a:t>25/06/2025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EED155E-E9EB-AE44-9D8B-3FE1DA1894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F88CE69-BCB4-CB4A-BEFC-7C029BFD4E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4E2E0-9D40-5445-85E5-F99BBD0A94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2239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A292670-513A-6D46-BD96-674A573CD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979E68A-BB59-6D4B-9112-57D33520EE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C7626DE-C59F-0F4D-8C6E-DDAB79D410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E82FD1E-3CF9-5542-8744-8DCDE80FA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FFFA8-BAD9-C643-BB10-C74A3A520F4A}" type="datetimeFigureOut">
              <a:rPr lang="fr-FR" smtClean="0"/>
              <a:t>25/06/2025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82ED069-C031-8E4E-B1DD-190C8C7ACA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2B57FDD-11C8-344A-BB62-05C752969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4E2E0-9D40-5445-85E5-F99BBD0A94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5374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2F00A09-AF28-D54D-99E1-0185CAF88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22CD161-A835-2348-A674-12692088C6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E075F64-C4B0-B34C-B49C-437B89CC08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7BFBF85-738F-834B-AB03-46E553E224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52168BD5-08AD-4D41-8136-B23ABD4134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FE4E3855-9D89-1841-9F1F-F2001FCCFF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FFFA8-BAD9-C643-BB10-C74A3A520F4A}" type="datetimeFigureOut">
              <a:rPr lang="fr-FR" smtClean="0"/>
              <a:t>25/06/2025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9C580C00-A3E2-0C44-9E94-C0A8BEBC7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0323B3D-ED69-DC46-AA3B-06000B540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4E2E0-9D40-5445-85E5-F99BBD0A94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2418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4DABCB7-C6E7-A845-974D-9653F947E0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E4D10D4-46DE-DD43-9323-D421B6B4D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FFFA8-BAD9-C643-BB10-C74A3A520F4A}" type="datetimeFigureOut">
              <a:rPr lang="fr-FR" smtClean="0"/>
              <a:t>25/06/2025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9EFE072-48A4-1547-97C0-D8323E5EB7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0814A50-6A96-6A40-942D-88E86DD66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4E2E0-9D40-5445-85E5-F99BBD0A94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0251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E7141FD3-F379-D046-B273-F712894A0F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FFFA8-BAD9-C643-BB10-C74A3A520F4A}" type="datetimeFigureOut">
              <a:rPr lang="fr-FR" smtClean="0"/>
              <a:t>25/06/2025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2612C70E-4CA1-644A-BF2A-30643C68AE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9B41460-E54F-EA4B-8221-B192D8445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4E2E0-9D40-5445-85E5-F99BBD0A94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4962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75A3D57-D727-3D40-A826-8FC157D28D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0A3B765-5723-3F45-BBCD-378CE26388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546734D-CC7E-4049-8335-0B9D47F3F6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A73692B-80AA-084D-B399-1C0C519DC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FFFA8-BAD9-C643-BB10-C74A3A520F4A}" type="datetimeFigureOut">
              <a:rPr lang="fr-FR" smtClean="0"/>
              <a:t>25/06/2025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80398F5-AD81-0547-9B1F-6E71D1782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096890E-3E3E-9D4E-8AD3-190CFE64A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4E2E0-9D40-5445-85E5-F99BBD0A94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4653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63A8BAC-B0DA-714B-929D-D96450848F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A3B02055-7CF1-3547-8A08-B3BC96A303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377203A-285B-274A-863C-98A41541C0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C974A58-589C-F349-A56A-5F24BE7DB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FFFA8-BAD9-C643-BB10-C74A3A520F4A}" type="datetimeFigureOut">
              <a:rPr lang="fr-FR" smtClean="0"/>
              <a:t>25/06/2025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197B879-1809-4649-9EA0-A397CC91A7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180776E-4C1F-7B43-A4FB-96432C2EE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4E2E0-9D40-5445-85E5-F99BBD0A94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9856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FB470C10-CB3F-2B4F-9BE3-EFFD3EE276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DFBB62E-2A7D-D14C-AEDA-DC65630D75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24C73F5-21C0-2446-B8BC-0C671A911D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3FFFA8-BAD9-C643-BB10-C74A3A520F4A}" type="datetimeFigureOut">
              <a:rPr lang="fr-FR" smtClean="0"/>
              <a:t>25/06/2025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8C87649-46AE-5F48-9E8E-13400904AF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D33C7BF-9AC1-214D-AAFB-9B79B973EA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44E2E0-9D40-5445-85E5-F99BBD0A94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6240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DE7F8253-EC65-D349-B58A-CF84B9C78A2E}"/>
              </a:ext>
            </a:extLst>
          </p:cNvPr>
          <p:cNvSpPr txBox="1"/>
          <p:nvPr/>
        </p:nvSpPr>
        <p:spPr>
          <a:xfrm>
            <a:off x="1873763" y="5861153"/>
            <a:ext cx="10643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err="1"/>
              <a:t>dignidad</a:t>
            </a:r>
            <a:endParaRPr lang="fr-FR" b="1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920A0BB9-7AD5-8748-AE34-6D271E645BA2}"/>
              </a:ext>
            </a:extLst>
          </p:cNvPr>
          <p:cNvSpPr txBox="1"/>
          <p:nvPr/>
        </p:nvSpPr>
        <p:spPr>
          <a:xfrm>
            <a:off x="3072976" y="5861153"/>
            <a:ext cx="11445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err="1"/>
              <a:t>educación</a:t>
            </a:r>
            <a:endParaRPr lang="fr-FR" b="1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AA449B35-26B8-3D4F-8804-66B21A74D43D}"/>
              </a:ext>
            </a:extLst>
          </p:cNvPr>
          <p:cNvSpPr txBox="1"/>
          <p:nvPr/>
        </p:nvSpPr>
        <p:spPr>
          <a:xfrm>
            <a:off x="4352431" y="5861153"/>
            <a:ext cx="11542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err="1"/>
              <a:t>igualdad</a:t>
            </a:r>
            <a:endParaRPr lang="fr-FR" b="1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9350725D-0CBF-1849-8ADD-6290C9C696B5}"/>
              </a:ext>
            </a:extLst>
          </p:cNvPr>
          <p:cNvSpPr txBox="1"/>
          <p:nvPr/>
        </p:nvSpPr>
        <p:spPr>
          <a:xfrm>
            <a:off x="5506674" y="5870719"/>
            <a:ext cx="12291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err="1"/>
              <a:t>justicia</a:t>
            </a:r>
            <a:endParaRPr lang="fr-FR" b="1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DD48AE06-D3D2-2B40-805E-D936800BE13B}"/>
              </a:ext>
            </a:extLst>
          </p:cNvPr>
          <p:cNvSpPr txBox="1"/>
          <p:nvPr/>
        </p:nvSpPr>
        <p:spPr>
          <a:xfrm>
            <a:off x="8904150" y="5861153"/>
            <a:ext cx="10193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protesta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05948F47-DFE9-BB48-93E3-4496ECABAE4D}"/>
              </a:ext>
            </a:extLst>
          </p:cNvPr>
          <p:cNvSpPr txBox="1"/>
          <p:nvPr/>
        </p:nvSpPr>
        <p:spPr>
          <a:xfrm>
            <a:off x="6588169" y="5861153"/>
            <a:ext cx="11242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err="1"/>
              <a:t>represión</a:t>
            </a:r>
            <a:endParaRPr lang="fr-FR" b="1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3C8E6496-ACFC-ED4A-81CF-B13F78166653}"/>
              </a:ext>
            </a:extLst>
          </p:cNvPr>
          <p:cNvSpPr txBox="1"/>
          <p:nvPr/>
        </p:nvSpPr>
        <p:spPr>
          <a:xfrm>
            <a:off x="7817362" y="5861153"/>
            <a:ext cx="11617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err="1"/>
              <a:t>violencia</a:t>
            </a:r>
            <a:endParaRPr lang="fr-FR" b="1" dirty="0"/>
          </a:p>
        </p:txBody>
      </p:sp>
      <p:cxnSp>
        <p:nvCxnSpPr>
          <p:cNvPr id="20" name="Connecteur droit avec flèche 19">
            <a:extLst>
              <a:ext uri="{FF2B5EF4-FFF2-40B4-BE49-F238E27FC236}">
                <a16:creationId xmlns:a16="http://schemas.microsoft.com/office/drawing/2014/main" id="{782A24C1-9B88-0543-8433-DB7009C94FDE}"/>
              </a:ext>
            </a:extLst>
          </p:cNvPr>
          <p:cNvCxnSpPr>
            <a:cxnSpLocks/>
          </p:cNvCxnSpPr>
          <p:nvPr/>
        </p:nvCxnSpPr>
        <p:spPr>
          <a:xfrm>
            <a:off x="824459" y="3342807"/>
            <a:ext cx="10191204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599034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7</Words>
  <Application>Microsoft Macintosh PowerPoint</Application>
  <PresentationFormat>Grand écran</PresentationFormat>
  <Paragraphs>7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Marion</dc:creator>
  <cp:lastModifiedBy>Marion</cp:lastModifiedBy>
  <cp:revision>3</cp:revision>
  <dcterms:created xsi:type="dcterms:W3CDTF">2025-06-25T13:34:29Z</dcterms:created>
  <dcterms:modified xsi:type="dcterms:W3CDTF">2025-06-25T14:36:42Z</dcterms:modified>
</cp:coreProperties>
</file>